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19" autoAdjust="0"/>
  </p:normalViewPr>
  <p:slideViewPr>
    <p:cSldViewPr snapToGrid="0">
      <p:cViewPr varScale="1">
        <p:scale>
          <a:sx n="108" d="100"/>
          <a:sy n="108" d="100"/>
        </p:scale>
        <p:origin x="67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96B0-6A97-4434-B954-22AA5B26BDAE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2D4B-EEA3-4699-A6A2-7F3126BF3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948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96B0-6A97-4434-B954-22AA5B26BDAE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2D4B-EEA3-4699-A6A2-7F3126BF3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801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96B0-6A97-4434-B954-22AA5B26BDAE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2D4B-EEA3-4699-A6A2-7F3126BF3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703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96B0-6A97-4434-B954-22AA5B26BDAE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2D4B-EEA3-4699-A6A2-7F3126BF3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675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96B0-6A97-4434-B954-22AA5B26BDAE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2D4B-EEA3-4699-A6A2-7F3126BF3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170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96B0-6A97-4434-B954-22AA5B26BDAE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2D4B-EEA3-4699-A6A2-7F3126BF3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959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96B0-6A97-4434-B954-22AA5B26BDAE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2D4B-EEA3-4699-A6A2-7F3126BF3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611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96B0-6A97-4434-B954-22AA5B26BDAE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2D4B-EEA3-4699-A6A2-7F3126BF3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17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96B0-6A97-4434-B954-22AA5B26BDAE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2D4B-EEA3-4699-A6A2-7F3126BF3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73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96B0-6A97-4434-B954-22AA5B26BDAE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2D4B-EEA3-4699-A6A2-7F3126BF3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39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96B0-6A97-4434-B954-22AA5B26BDAE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2D4B-EEA3-4699-A6A2-7F3126BF3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298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296B0-6A97-4434-B954-22AA5B26BDAE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62D4B-EEA3-4699-A6A2-7F3126BF3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231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3869" y="167054"/>
            <a:ext cx="10709031" cy="45558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Арышская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4403" y="4832716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«ЛУЧШАЯ ШКОЛЬНАЯ СТОЛОВАЯ»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70" y="245502"/>
            <a:ext cx="10397202" cy="362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56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6555" y="258593"/>
            <a:ext cx="9276425" cy="4535349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93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6680" y="266330"/>
            <a:ext cx="5610687" cy="51490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28" y="266330"/>
            <a:ext cx="10698900" cy="5835534"/>
          </a:xfrm>
        </p:spPr>
      </p:pic>
    </p:spTree>
    <p:extLst>
      <p:ext uri="{BB962C8B-B14F-4D97-AF65-F5344CB8AC3E}">
        <p14:creationId xmlns:p14="http://schemas.microsoft.com/office/powerpoint/2010/main" val="327990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3662" y="215655"/>
            <a:ext cx="9308123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92" y="215655"/>
            <a:ext cx="10401300" cy="5820021"/>
          </a:xfrm>
        </p:spPr>
      </p:pic>
    </p:spTree>
    <p:extLst>
      <p:ext uri="{BB962C8B-B14F-4D97-AF65-F5344CB8AC3E}">
        <p14:creationId xmlns:p14="http://schemas.microsoft.com/office/powerpoint/2010/main" val="127889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77" y="526608"/>
            <a:ext cx="10656278" cy="633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40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38" y="835269"/>
            <a:ext cx="10040816" cy="534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65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338" y="202222"/>
            <a:ext cx="10155116" cy="619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31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93" y="378070"/>
            <a:ext cx="5372100" cy="61470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815" y="378068"/>
            <a:ext cx="5481573" cy="614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5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57" y="523784"/>
            <a:ext cx="4758432" cy="5584053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797118" y="523783"/>
            <a:ext cx="5556682" cy="5584053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Повар делает котлеты,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омлеты, винегреты.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улыбкой доброй всех встречает,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вкусным блюдом угощает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все ребята со звонком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Спешат в столовую бегом.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столах всё в порядке строгом: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Суп, котлеты и чай с лимоном.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накормит, угостит-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всех хороший аппетит.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повар- наш мастер добрый,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Весёлый и не слишком строгий.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Сытно готовит так всегда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манит эта вкуснота.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кипит у плиты работа,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утра у повара забота.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Такая вкусная еда,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опять хочется сюда.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всё тебя мы благодарим,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"спасибо" дружно говорим.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70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77" y="181992"/>
            <a:ext cx="10209319" cy="578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71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13</Words>
  <Application>Microsoft Office PowerPoint</Application>
  <PresentationFormat>Широкоэкранный</PresentationFormat>
  <Paragraphs>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         МБОУ «Ново-Арышская СОШ»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Повар делает котлеты, И омлеты, винегреты. С улыбкой доброй всех встречает, И вкусным блюдом угощает.  Вот все ребята со звонком Спешат в столовую бегом. На столах всё в порядке строгом: Суп, котлеты и чай с лимоном.  Всегда накормит, угостит- У всех хороший аппетит. Школьный повар- наш мастер добрый, Весёлый и не слишком строгий.  Сытно готовит так всегда И манит эта вкуснота. Вот кипит у плиты работа, С утра у повара забота.  Такая вкусная еда, Что опять хочется сюда. За всё тебя мы благодарим, И "спасибо" дружно говорим.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Айсина</dc:creator>
  <cp:lastModifiedBy>Айсина</cp:lastModifiedBy>
  <cp:revision>9</cp:revision>
  <dcterms:created xsi:type="dcterms:W3CDTF">2026-04-29T09:53:07Z</dcterms:created>
  <dcterms:modified xsi:type="dcterms:W3CDTF">2026-04-30T10:05:45Z</dcterms:modified>
</cp:coreProperties>
</file>